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hp4c1iv4ikO3vJK/U0s/S9La3x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コンテンツ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縦書きテキスト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縦書きタイトルと&#10;縦書きテキスト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セクション見出し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つのコンテンツ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9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のみ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白紙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コンテンツ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図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443957" y="454061"/>
            <a:ext cx="6596678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曲面構造を持つグラフェン上のディラック電子の動力学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530296" y="940478"/>
            <a:ext cx="842400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グラフェンの曲率半径を変えることで、ディラックフェルミオンの後方散乱を調整し、電子局在化と電子-電子相互作用の両方をt所めることが明らかとなった。その結果、ナノスケールの湾曲により、3Dグラフェンの電気的特性を操作可能となり、新たな3Dグラフェンデバイスの設計を提案した。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画像" id="86" name="Google Shape;8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1778" y="2260079"/>
            <a:ext cx="4762500" cy="241935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339028" y="4830422"/>
            <a:ext cx="8568000" cy="4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1C1D1E"/>
                </a:solidFill>
                <a:latin typeface="Calibri"/>
                <a:ea typeface="Calibri"/>
                <a:cs typeface="Calibri"/>
                <a:sym typeface="Calibri"/>
              </a:rPr>
              <a:t>a–c）曲率半径が500〜1000 nm（a）、50〜150 nm（b）、25〜50 nm（c）のグラフェンのSEM画像。d）25〜50nmサンプルのTEM画像と電子回折パターン。e）曲線領域から撮影した（d）のHRTEM画像。f）グラフェンのラマンスペクトル。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149089" y="461382"/>
            <a:ext cx="9360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2019年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779028" y="5510515"/>
            <a:ext cx="568800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【プレス発表】http://www.bk.tsukuba.ac.jp/~nanofab/index.html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【論文】Advanced Materials 32 (2020)2005838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https://doi.org/10.1002/adma.202005838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2021-06-16T04:20:17Z</dcterms:created>
  <dc:creator>正橋 直哉</dc:creator>
</cp:coreProperties>
</file>