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6" roundtripDataSignature="AMtx7mg5Q9L+j2A3o6eNk0dWu8x9xgm5H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縦書きテキスト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縦書きタイトルと&#10;縦書きテキスト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4623593" y="2285206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623093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 スライド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セクション見出し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つのコンテンツ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のみ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白紙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コンテンツ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付きの図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54448" y="2738641"/>
            <a:ext cx="7200000" cy="1922813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3"/>
          <p:cNvSpPr txBox="1"/>
          <p:nvPr/>
        </p:nvSpPr>
        <p:spPr>
          <a:xfrm>
            <a:off x="1396448" y="447630"/>
            <a:ext cx="6516000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Cr基遍歴強磁性化合物の磁気特性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3"/>
          <p:cNvSpPr txBox="1"/>
          <p:nvPr/>
        </p:nvSpPr>
        <p:spPr>
          <a:xfrm>
            <a:off x="550448" y="1431876"/>
            <a:ext cx="82080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遷移金属添加CrAlGeの磁気特性は弱遍歴電子磁性を​​示すことを明らかとした。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また、CrAlGeの磁化は、格子定数ではなく電子数と強く相関し、遍歴電子磁性はクーロン力の影響を強く受けることが明らかとなった。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3"/>
          <p:cNvSpPr txBox="1"/>
          <p:nvPr/>
        </p:nvSpPr>
        <p:spPr>
          <a:xfrm>
            <a:off x="632896" y="4671390"/>
            <a:ext cx="8043104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図　 Cr</a:t>
            </a:r>
            <a:r>
              <a:rPr b="0" baseline="-25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0.95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 TM </a:t>
            </a:r>
            <a:r>
              <a:rPr b="0" baseline="-25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0.05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  AlGe 合金（TM = Ti（a）、Mn（b）、Ni（C））の磁気モーメント[ 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P </a:t>
            </a:r>
            <a:r>
              <a:rPr b="0" baseline="-25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（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）/ 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P </a:t>
            </a:r>
            <a:r>
              <a:rPr b="0" baseline="-25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（5 K）] </a:t>
            </a:r>
            <a:r>
              <a:rPr b="0" baseline="30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 - 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T </a:t>
            </a:r>
            <a:r>
              <a:rPr b="0" baseline="30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プロット。挿入図は、[ 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p </a:t>
            </a:r>
            <a:r>
              <a:rPr b="0" baseline="-25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（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T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）/ 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p </a:t>
            </a:r>
            <a:r>
              <a:rPr b="0" baseline="-25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（5 K）] </a:t>
            </a:r>
            <a:r>
              <a:rPr b="0" baseline="30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 – </a:t>
            </a:r>
            <a:r>
              <a:rPr b="0" i="1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T4 </a:t>
            </a:r>
            <a:r>
              <a:rPr b="0" baseline="3000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/ 3</a:t>
            </a:r>
            <a:r>
              <a:rPr b="0" i="0" lang="en-US" sz="1200" u="none" cap="none" strike="noStrike">
                <a:solidFill>
                  <a:srgbClr val="323232"/>
                </a:solidFill>
                <a:latin typeface="Calibri"/>
                <a:ea typeface="Calibri"/>
                <a:cs typeface="Calibri"/>
                <a:sym typeface="Calibri"/>
              </a:rPr>
              <a:t>プロットで実線は、最小二乗近似。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3"/>
          <p:cNvSpPr txBox="1"/>
          <p:nvPr/>
        </p:nvSpPr>
        <p:spPr>
          <a:xfrm>
            <a:off x="1970718" y="5516219"/>
            <a:ext cx="534954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【論文】 J. Magn. Magn. Mater. 492 (2019) 165677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3"/>
          <p:cNvSpPr txBox="1"/>
          <p:nvPr/>
        </p:nvSpPr>
        <p:spPr>
          <a:xfrm>
            <a:off x="2368448" y="5947774"/>
            <a:ext cx="4824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https://doi.org/10.1016/j.jmmm.2019.165677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3"/>
          <p:cNvSpPr txBox="1"/>
          <p:nvPr/>
        </p:nvSpPr>
        <p:spPr>
          <a:xfrm>
            <a:off x="149089" y="461382"/>
            <a:ext cx="936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2021年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2021-06-16T04:20:17Z</dcterms:created>
  <dc:creator>正橋 直哉</dc:creator>
</cp:coreProperties>
</file>